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24.04.2021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it-school.pw/kontentnaya-filtraciya-normativnye-%20dokumenty/" TargetMode="External"/><Relationship Id="rId2" Type="http://schemas.openxmlformats.org/officeDocument/2006/relationships/hyperlink" Target="https://safe-surf.ru/users-of/media/animation/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2699792" y="1124744"/>
            <a:ext cx="6264696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Работа ОУ с информацией, размещенной в сети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«Интернет».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Вопросы информационной безопасности.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79512" y="24880"/>
            <a:ext cx="752432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Федеральные законы, регламентирующие выход в сеть Интернет.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323528" y="1333648"/>
            <a:ext cx="7776864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Федеральный закон от 27.07.2006 № 149-ФЗ (ред. от 09.03.2021)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«Об информации, информационных технологиях и о защите информации»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Федеральный закон от 29.12.2010 № 436-ФЗ «О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защите детей от информации, причиняющей вред их здоровью и развитию»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Письмо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Роспотребнадзора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от 17.09.2008 № 01/10237-8-32 «О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мерах, направленных на нераспространение информации, наносящей вред здоровью, нравственному и духовному развитию детей и подростков»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260648"/>
            <a:ext cx="80311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Схема подключения ОУ к сети «Интернет» в РТ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 l="2425" t="30005" r="27911" b="12222"/>
          <a:stretch>
            <a:fillRect/>
          </a:stretch>
        </p:blipFill>
        <p:spPr bwMode="auto">
          <a:xfrm>
            <a:off x="0" y="1484784"/>
            <a:ext cx="8172400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395536" y="97314"/>
            <a:ext cx="7704856" cy="104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Инструменты, которыми ограничивается доступ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79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2987824" y="2348880"/>
            <a:ext cx="3312368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82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681" name="Text Box 9"/>
          <p:cNvSpPr txBox="1">
            <a:spLocks noChangeArrowheads="1"/>
          </p:cNvSpPr>
          <p:nvPr/>
        </p:nvSpPr>
        <p:spPr bwMode="auto">
          <a:xfrm>
            <a:off x="10367963" y="574675"/>
            <a:ext cx="334962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—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83" name="Rectangle 11"/>
          <p:cNvSpPr>
            <a:spLocks noChangeArrowheads="1"/>
          </p:cNvSpPr>
          <p:nvPr/>
        </p:nvSpPr>
        <p:spPr bwMode="auto">
          <a:xfrm>
            <a:off x="611560" y="1062027"/>
            <a:ext cx="7416824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Контент-фильтр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, или программа ограничения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веб-контента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- устройство или программное обеспечение для фильтрации сайтов по их содержимому, не позволяющее получить доступ к определённым сайтам или услугам сети Интернет. Система позволяет блокировать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веб-сайты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содержимым, не предназначенным для просмотра;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Белые/черные списки – это определенный список сайтов,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которым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организовываются правила доступа к сети «Интернет»;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Список сайтов, запрещенных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Роскомнадзором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РФ.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332656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0" y="-104628"/>
            <a:ext cx="810039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Ответственность,  предусмотренная  законодательством РФ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0" y="555937"/>
            <a:ext cx="8028384" cy="6278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27075" algn="l"/>
              </a:tabLst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27075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Статья 13.12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КоАП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РФ. Нарушение правил защиты </a:t>
            </a:r>
            <a:r>
              <a:rPr lang="ru-RU" sz="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информации.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2707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Влечет наложение административного штрафа на должностных лиц –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2707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 двух тысяч пятисот до трех тысяч рублей; юридических лиц - от двадцати тысяч до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2707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двадцати пяти тысяч рублей с конфискацией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несертифицированных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средств защиты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2707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информации или без таковой.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727075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Статья 13.41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КоАП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РФ. Нарушение порядка ограничения доступа к информации, информационным ресурсам,  доступ к которым подлежит ограничению в соответствии с законодательством Российской Федерации об информации, информационных технологиях и о защите информации, и (или) порядка удаления указанной информации.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lvl="0"/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Влечет наложение административного штрафа на должностных лиц - от двухсот тысяч до четырехсот тысяч рублей; на юридических лиц - от восьмисот тысяч до четырех миллионов рублей.</a:t>
            </a:r>
            <a:r>
              <a:rPr lang="ru-RU" sz="1600" dirty="0" smtClean="0"/>
              <a:t> </a:t>
            </a:r>
            <a:endParaRPr lang="ru-RU" sz="1600" dirty="0" smtClean="0"/>
          </a:p>
          <a:p>
            <a:pPr lvl="0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УК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РФ Статья 274.1. часть 3, 4 Неправомерное воздействие 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на критическую информационную инфраструктуру Российской Федерации.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 части 3: наказывается принудительными работами на срок до пяти лет с лишением права занимать определенные должности или заниматься определенной деятельностью на срок до трех лет или без такового либо лишением свободы на срок до шести лет с лишением права занимать определенные должности или заниматься определенной деятельностью на срок до трех лет или без такового. По части 4: наказываются лишением свободы на срок от трех до восьми лет с лишением права занимать определенные должности или заниматься определенной деятельностью на срок до трех лет или без такового.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27075" algn="l"/>
              </a:tabLst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27075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7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67544" y="404664"/>
            <a:ext cx="69978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Ресурсы по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информационной безопасности для ОУ 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9" name="Rectangle 9"/>
          <p:cNvSpPr>
            <a:spLocks noChangeArrowheads="1"/>
          </p:cNvSpPr>
          <p:nvPr/>
        </p:nvSpPr>
        <p:spPr bwMode="auto">
          <a:xfrm>
            <a:off x="0" y="836712"/>
            <a:ext cx="7920880" cy="6986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33425" algn="l"/>
                <a:tab pos="6645275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Анимация по информационной безопасности: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727075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2"/>
              </a:rPr>
              <a:t>https://safe-surf.ru/users-of/media/animation/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727075" algn="l"/>
              </a:tabLst>
            </a:pPr>
            <a:endParaRPr lang="ru-RU" sz="2800" dirty="0" smtClean="0">
              <a:solidFill>
                <a:srgbClr val="006FC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727075" algn="l"/>
              </a:tabLst>
            </a:pP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Ресурс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на котором показано, какие документы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727075" algn="l"/>
              </a:tabLst>
            </a:pP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подготовлены в школах Санкт-Петербурга и Москвы 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 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исполнения Федерального закона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727075" algn="l"/>
              </a:tabLst>
            </a:pP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 29.12.2010 </a:t>
            </a:r>
            <a:r>
              <a:rPr lang="ru-RU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No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436-ФЗ 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 защите детей от информации, причиняющей 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вред 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их здоровью </a:t>
            </a:r>
            <a:endParaRPr lang="ru-RU" sz="28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727075" algn="l"/>
              </a:tabLst>
            </a:pP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развитию»: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727075" algn="l"/>
              </a:tabLst>
            </a:pP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  <a:hlinkClick r:id="rId3"/>
              </a:rPr>
              <a:t>https://it-school.pw/kontentnaya-filtraciya-normativnye- </a:t>
            </a:r>
            <a:r>
              <a:rPr lang="en-US" sz="2800" u="sng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  <a:hlinkClick r:id="rId3"/>
              </a:rPr>
              <a:t>dokumenty</a:t>
            </a:r>
            <a:r>
              <a:rPr lang="en-US" sz="2800" u="sng" dirty="0" smtClean="0">
                <a:latin typeface="Times New Roman" pitchFamily="18" charset="0"/>
                <a:ea typeface="Calibri" pitchFamily="34" charset="0"/>
                <a:cs typeface="Times New Roman" pitchFamily="18" charset="0"/>
                <a:hlinkClick r:id="rId3"/>
              </a:rPr>
              <a:t>/</a:t>
            </a:r>
            <a:endParaRPr lang="ru-RU" sz="2800" u="sng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727075" algn="l"/>
              </a:tabLst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33425" algn="l"/>
                <a:tab pos="6645275" algn="l"/>
              </a:tabLs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6FC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33425" algn="l"/>
                <a:tab pos="6645275" algn="l"/>
              </a:tabLs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6FC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33425" algn="l"/>
                <a:tab pos="6645275" algn="l"/>
              </a:tabLst>
            </a:pPr>
            <a:endParaRPr lang="ru-RU" sz="2800" dirty="0" smtClean="0">
              <a:solidFill>
                <a:srgbClr val="006F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33425" algn="l"/>
                <a:tab pos="6645275" algn="l"/>
              </a:tabLs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821837"/>
            <a:ext cx="7070768" cy="1362075"/>
          </a:xfrm>
        </p:spPr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13</TotalTime>
  <Words>466</Words>
  <Application>Microsoft Office PowerPoint</Application>
  <PresentationFormat>Экран (4:3)</PresentationFormat>
  <Paragraphs>41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Изящная</vt:lpstr>
      <vt:lpstr>Слайд 1</vt:lpstr>
      <vt:lpstr>Слайд 2</vt:lpstr>
      <vt:lpstr>Слайд 3</vt:lpstr>
      <vt:lpstr>Слайд 4</vt:lpstr>
      <vt:lpstr>Слайд 5</vt:lpstr>
      <vt:lpstr>Слайд 6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</cp:revision>
  <dcterms:created xsi:type="dcterms:W3CDTF">2021-04-24T07:23:57Z</dcterms:created>
  <dcterms:modified xsi:type="dcterms:W3CDTF">2021-04-24T07:47:32Z</dcterms:modified>
</cp:coreProperties>
</file>